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260" r:id="rId3"/>
    <p:sldId id="273" r:id="rId4"/>
    <p:sldId id="274" r:id="rId5"/>
    <p:sldId id="275" r:id="rId6"/>
    <p:sldId id="277" r:id="rId7"/>
    <p:sldId id="278" r:id="rId8"/>
    <p:sldId id="279" r:id="rId9"/>
    <p:sldId id="280" r:id="rId10"/>
    <p:sldId id="262" r:id="rId11"/>
    <p:sldId id="272" r:id="rId12"/>
    <p:sldId id="263" r:id="rId13"/>
    <p:sldId id="269" r:id="rId14"/>
    <p:sldId id="264" r:id="rId15"/>
    <p:sldId id="270" r:id="rId16"/>
    <p:sldId id="265" r:id="rId17"/>
    <p:sldId id="267" r:id="rId18"/>
    <p:sldId id="268" r:id="rId19"/>
    <p:sldId id="258" r:id="rId20"/>
    <p:sldId id="259" r:id="rId21"/>
    <p:sldId id="266" r:id="rId22"/>
    <p:sldId id="27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2523"/>
    <a:srgbClr val="376092"/>
    <a:srgbClr val="FFFFFF"/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1BFD4-ACDB-47A7-B59B-FDB2EE0F89E6}" type="datetimeFigureOut">
              <a:rPr lang="en-AU" smtClean="0"/>
              <a:t>6/12/2013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FD8F0-891D-4632-BDC9-62DBD0504AC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320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22A17-D52E-4185-BA46-3C1F8C93B464}" type="datetime1">
              <a:rPr lang="en-US" smtClean="0"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CC257-179C-4892-A0B2-DEF57151EE94}" type="datetime1">
              <a:rPr lang="en-US" smtClean="0"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4658-33C0-4FF9-A78B-8928EC5219C7}" type="datetime1">
              <a:rPr lang="en-US" smtClean="0"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1994F-D1B3-4B27-9C30-B573D56EB923}" type="datetime1">
              <a:rPr lang="en-US" smtClean="0"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0A1F7-68E5-41EC-918A-08032C91982C}" type="datetime1">
              <a:rPr lang="en-US" smtClean="0"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C7F54-A0BC-41AA-A24F-07744A415D47}" type="datetime1">
              <a:rPr lang="en-US" smtClean="0"/>
              <a:t>12/6/2013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B68FB-5E03-4DC7-A8E2-5AF28530751A}" type="datetime1">
              <a:rPr lang="en-US" smtClean="0"/>
              <a:t>12/6/2013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C6E6-E20C-421B-95CA-6192651A13C4}" type="datetime1">
              <a:rPr lang="en-US" smtClean="0"/>
              <a:t>12/6/2013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0292E-430A-4B57-A7F0-AC05BC9DC206}" type="datetime1">
              <a:rPr lang="en-US" smtClean="0"/>
              <a:t>12/6/2013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33252-53E0-4F70-8D6B-0BB92661C62C}" type="datetime1">
              <a:rPr lang="en-US" smtClean="0"/>
              <a:t>12/6/2013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A427-CB64-4EE2-A106-391BE438695F}" type="datetime1">
              <a:rPr lang="en-US" smtClean="0"/>
              <a:t>12/6/2013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49412-5CE7-42B9-AD92-F5B38FDBF4DD}" type="datetime1">
              <a:rPr lang="en-US" smtClean="0"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people.clarityconnect.com/webpages3/bnb/btcts-b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371600"/>
            <a:ext cx="2819400" cy="1752600"/>
          </a:xfrm>
        </p:spPr>
        <p:txBody>
          <a:bodyPr>
            <a:normAutofit fontScale="92500" lnSpcReduction="10000"/>
          </a:bodyPr>
          <a:lstStyle/>
          <a:p>
            <a:r>
              <a:rPr lang="en-AU" dirty="0" smtClean="0"/>
              <a:t>Session 2b in Exploiting and Exploring Storytelling</a:t>
            </a:r>
            <a:endParaRPr lang="en-AU" dirty="0"/>
          </a:p>
        </p:txBody>
      </p:sp>
      <p:pic>
        <p:nvPicPr>
          <p:cNvPr id="4" name="Picture 3" descr="http://www.planetesme.com/images/hamiltonweiss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8600"/>
            <a:ext cx="5381625" cy="64865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648200"/>
            <a:ext cx="7924800" cy="1905000"/>
          </a:xfrm>
          <a:solidFill>
            <a:schemeClr val="bg1"/>
          </a:solidFill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/>
          <a:p>
            <a:r>
              <a:rPr lang="en-AU" sz="6000" b="1" dirty="0" smtClean="0"/>
              <a:t>Children as Authors </a:t>
            </a:r>
            <a:br>
              <a:rPr lang="en-AU" sz="6000" b="1" dirty="0" smtClean="0"/>
            </a:br>
            <a:r>
              <a:rPr lang="en-AU" sz="6000" b="1" dirty="0" smtClean="0"/>
              <a:t>and Storytellers</a:t>
            </a:r>
            <a:endParaRPr lang="en-AU" sz="6000" b="1" dirty="0"/>
          </a:p>
        </p:txBody>
      </p:sp>
    </p:spTree>
    <p:extLst>
      <p:ext uri="{BB962C8B-B14F-4D97-AF65-F5344CB8AC3E}">
        <p14:creationId xmlns:p14="http://schemas.microsoft.com/office/powerpoint/2010/main" val="64249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Story Sequence</a:t>
            </a:r>
            <a:endParaRPr lang="en-A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50" r="3157"/>
          <a:stretch/>
        </p:blipFill>
        <p:spPr bwMode="auto">
          <a:xfrm>
            <a:off x="259080" y="1214457"/>
            <a:ext cx="8839200" cy="5658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9080" y="1066801"/>
            <a:ext cx="579120" cy="76265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A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en-A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1066801"/>
            <a:ext cx="579120" cy="76265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A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A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800" y="1066801"/>
            <a:ext cx="579120" cy="76265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A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A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480" y="3810000"/>
            <a:ext cx="579120" cy="76265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A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en-A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89960" y="3810000"/>
            <a:ext cx="579120" cy="76265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A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en-A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30240" y="3871616"/>
            <a:ext cx="579120" cy="76265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A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en-A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0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6934200" cy="868362"/>
          </a:xfrm>
        </p:spPr>
        <p:txBody>
          <a:bodyPr/>
          <a:lstStyle/>
          <a:p>
            <a:r>
              <a:rPr lang="en-A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Index Cards for Story </a:t>
            </a:r>
            <a:r>
              <a:rPr lang="en-AU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</a:t>
            </a:r>
            <a:r>
              <a:rPr lang="en-A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lan</a:t>
            </a:r>
            <a:endParaRPr lang="en-AU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8828"/>
            <a:ext cx="8686800" cy="5260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09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Character Map</a:t>
            </a:r>
            <a:endParaRPr lang="en-A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276600" y="2324100"/>
            <a:ext cx="2590800" cy="2209800"/>
            <a:chOff x="3276600" y="2324100"/>
            <a:chExt cx="2590800" cy="2209800"/>
          </a:xfrm>
        </p:grpSpPr>
        <p:sp>
          <p:nvSpPr>
            <p:cNvPr id="3" name="Oval 2"/>
            <p:cNvSpPr/>
            <p:nvPr/>
          </p:nvSpPr>
          <p:spPr>
            <a:xfrm>
              <a:off x="3276600" y="2324100"/>
              <a:ext cx="2590800" cy="220980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352800" y="3075057"/>
              <a:ext cx="2514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000" b="1" dirty="0" smtClean="0">
                  <a:solidFill>
                    <a:srgbClr val="C00000"/>
                  </a:solidFill>
                </a:rPr>
                <a:t>Goldilocks</a:t>
              </a:r>
              <a:endParaRPr lang="en-AU" sz="4000" b="1" dirty="0">
                <a:solidFill>
                  <a:srgbClr val="C00000"/>
                </a:solidFill>
              </a:endParaRPr>
            </a:p>
          </p:txBody>
        </p:sp>
      </p:grpSp>
      <p:cxnSp>
        <p:nvCxnSpPr>
          <p:cNvPr id="7" name="Straight Connector 6"/>
          <p:cNvCxnSpPr>
            <a:endCxn id="3" idx="1"/>
          </p:cNvCxnSpPr>
          <p:nvPr/>
        </p:nvCxnSpPr>
        <p:spPr>
          <a:xfrm>
            <a:off x="1371600" y="1676400"/>
            <a:ext cx="2284414" cy="97131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endCxn id="3" idx="2"/>
          </p:cNvCxnSpPr>
          <p:nvPr/>
        </p:nvCxnSpPr>
        <p:spPr>
          <a:xfrm flipV="1">
            <a:off x="1068386" y="3429000"/>
            <a:ext cx="2208214" cy="4572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3" idx="7"/>
          </p:cNvCxnSpPr>
          <p:nvPr/>
        </p:nvCxnSpPr>
        <p:spPr>
          <a:xfrm flipH="1">
            <a:off x="5487986" y="1828800"/>
            <a:ext cx="1827214" cy="81891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3" idx="6"/>
          </p:cNvCxnSpPr>
          <p:nvPr/>
        </p:nvCxnSpPr>
        <p:spPr>
          <a:xfrm>
            <a:off x="5867400" y="3429000"/>
            <a:ext cx="1981200" cy="4572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3" idx="3"/>
          </p:cNvCxnSpPr>
          <p:nvPr/>
        </p:nvCxnSpPr>
        <p:spPr>
          <a:xfrm flipV="1">
            <a:off x="1828800" y="4210282"/>
            <a:ext cx="1827214" cy="127611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3" idx="5"/>
          </p:cNvCxnSpPr>
          <p:nvPr/>
        </p:nvCxnSpPr>
        <p:spPr>
          <a:xfrm>
            <a:off x="5487986" y="4210282"/>
            <a:ext cx="1337948" cy="127611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3" idx="4"/>
            <a:endCxn id="32" idx="3"/>
          </p:cNvCxnSpPr>
          <p:nvPr/>
        </p:nvCxnSpPr>
        <p:spPr>
          <a:xfrm>
            <a:off x="4572000" y="4533900"/>
            <a:ext cx="699454" cy="156424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47847" y="1295400"/>
            <a:ext cx="2056607" cy="10556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sz="2800" dirty="0" smtClean="0"/>
              <a:t>Pretty, yellow hair</a:t>
            </a:r>
            <a:endParaRPr lang="en-AU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6629400" y="1201939"/>
            <a:ext cx="2056607" cy="10556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sz="2800" dirty="0" smtClean="0"/>
              <a:t>Likes to explore</a:t>
            </a:r>
            <a:endParaRPr lang="en-AU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433943" y="3451860"/>
            <a:ext cx="2056607" cy="10556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sz="2800" dirty="0" smtClean="0"/>
              <a:t>Gets hungry a lot</a:t>
            </a:r>
            <a:endParaRPr lang="en-AU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6286896" y="5353050"/>
            <a:ext cx="2171304" cy="10556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sz="2800" dirty="0" smtClean="0"/>
              <a:t>Selfish, thoughtless</a:t>
            </a:r>
            <a:endParaRPr lang="en-AU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524590" y="5353050"/>
            <a:ext cx="2056607" cy="5788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sz="2800" dirty="0" smtClean="0"/>
              <a:t>Gets sleepy</a:t>
            </a:r>
            <a:endParaRPr lang="en-AU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6972299" y="3402568"/>
            <a:ext cx="2056607" cy="10556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sz="2800" dirty="0" smtClean="0"/>
              <a:t>Scared of animals</a:t>
            </a:r>
            <a:endParaRPr lang="en-AU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3214847" y="5570339"/>
            <a:ext cx="2056607" cy="10556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sz="2800" dirty="0" smtClean="0"/>
              <a:t>Bad manners</a:t>
            </a:r>
            <a:endParaRPr lang="en-AU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03" y="317197"/>
            <a:ext cx="1715293" cy="245041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03" y="3299454"/>
            <a:ext cx="2093191" cy="123444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602" y="317198"/>
            <a:ext cx="1676201" cy="255011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719" y="3289329"/>
            <a:ext cx="2318281" cy="153877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9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500"/>
                            </p:stCondLst>
                            <p:childTnLst>
                              <p:par>
                                <p:cTn id="80" presetID="2" presetClass="entr" presetSubtype="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500"/>
                            </p:stCondLst>
                            <p:childTnLst>
                              <p:par>
                                <p:cTn id="8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3000"/>
                            </p:stCondLst>
                            <p:childTnLst>
                              <p:par>
                                <p:cTn id="9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3500"/>
                            </p:stCondLst>
                            <p:childTnLst>
                              <p:par>
                                <p:cTn id="9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274638"/>
            <a:ext cx="3429000" cy="3687762"/>
          </a:xfrm>
        </p:spPr>
        <p:txBody>
          <a:bodyPr>
            <a:normAutofit/>
          </a:bodyPr>
          <a:lstStyle/>
          <a:p>
            <a:r>
              <a:rPr lang="en-AU" sz="7200" dirty="0" smtClean="0"/>
              <a:t>Paired Talks</a:t>
            </a:r>
            <a:endParaRPr lang="en-AU" sz="72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114225"/>
            <a:ext cx="5013960" cy="6743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8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AU" sz="6600" b="1" dirty="0" smtClean="0"/>
              <a:t>Count to ten …</a:t>
            </a:r>
            <a:endParaRPr lang="en-AU" sz="6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58" y="1219200"/>
            <a:ext cx="8459241" cy="5478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41331" y="1447800"/>
            <a:ext cx="4661338" cy="64633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AU" sz="3600" b="1" dirty="0" smtClean="0"/>
              <a:t>Angry Parent</a:t>
            </a:r>
            <a:endParaRPr lang="en-A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41331" y="2355871"/>
            <a:ext cx="4661338" cy="64633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AU" sz="3600" b="1" dirty="0" smtClean="0"/>
              <a:t>Learning to count</a:t>
            </a:r>
            <a:endParaRPr lang="en-A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41331" y="3263942"/>
            <a:ext cx="4661338" cy="64633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AU" sz="3600" b="1" dirty="0" smtClean="0"/>
              <a:t>Counting your presents</a:t>
            </a:r>
            <a:endParaRPr lang="en-AU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41331" y="4172013"/>
            <a:ext cx="4572000" cy="64633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AU" sz="3600" b="1" dirty="0" smtClean="0"/>
              <a:t>Boxing referee</a:t>
            </a:r>
            <a:endParaRPr lang="en-AU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41331" y="5080084"/>
            <a:ext cx="4572000" cy="64633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AU" sz="3600" b="1" dirty="0" smtClean="0"/>
              <a:t>Bad phone connection</a:t>
            </a:r>
            <a:endParaRPr lang="en-AU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41331" y="5988157"/>
            <a:ext cx="4572000" cy="64633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AU" sz="3600" b="1" dirty="0" smtClean="0"/>
              <a:t>Counting coins</a:t>
            </a:r>
            <a:endParaRPr lang="en-AU" sz="3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9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2931"/>
            <a:ext cx="9144000" cy="690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229600" cy="1143000"/>
          </a:xfrm>
        </p:spPr>
        <p:txBody>
          <a:bodyPr>
            <a:noAutofit/>
          </a:bodyPr>
          <a:lstStyle/>
          <a:p>
            <a:r>
              <a:rPr lang="en-A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Circle Stories</a:t>
            </a:r>
            <a:endParaRPr lang="en-AU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58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0" y="274638"/>
            <a:ext cx="1752600" cy="6202362"/>
          </a:xfrm>
        </p:spPr>
        <p:txBody>
          <a:bodyPr>
            <a:normAutofit/>
          </a:bodyPr>
          <a:lstStyle/>
          <a:p>
            <a:r>
              <a:rPr lang="en-AU" sz="6000" dirty="0" smtClean="0"/>
              <a:t>Pass the Face</a:t>
            </a:r>
            <a:endParaRPr lang="en-AU" sz="6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30480"/>
            <a:ext cx="7086600" cy="6839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07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915400" cy="6581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Catch It!</a:t>
            </a:r>
            <a:endParaRPr lang="en-AU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6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14800"/>
            <a:ext cx="392430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AU" sz="7200" dirty="0" smtClean="0"/>
              <a:t>Walking</a:t>
            </a:r>
            <a:endParaRPr lang="en-AU" sz="72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07512"/>
            <a:ext cx="3810000" cy="4959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12" y="762000"/>
            <a:ext cx="3495675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2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9543"/>
          </a:xfrm>
        </p:spPr>
        <p:txBody>
          <a:bodyPr>
            <a:noAutofit/>
          </a:bodyPr>
          <a:lstStyle/>
          <a:p>
            <a:r>
              <a:rPr lang="en-AU" sz="6000" b="1" dirty="0" smtClean="0"/>
              <a:t>Voice Projection</a:t>
            </a:r>
            <a:endParaRPr lang="en-AU" sz="6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839543"/>
            <a:ext cx="9113520" cy="604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5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E46C0A">
              <a:alpha val="50196"/>
            </a:srgbClr>
          </a:solidFill>
        </p:spPr>
        <p:txBody>
          <a:bodyPr>
            <a:normAutofit/>
          </a:bodyPr>
          <a:lstStyle/>
          <a:p>
            <a:r>
              <a:rPr lang="en-A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What do kids really want?</a:t>
            </a:r>
            <a:endParaRPr lang="en-A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2876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3886200" cy="1096962"/>
          </a:xfrm>
        </p:spPr>
        <p:txBody>
          <a:bodyPr>
            <a:normAutofit/>
          </a:bodyPr>
          <a:lstStyle/>
          <a:p>
            <a:r>
              <a:rPr lang="en-A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Eye Contact</a:t>
            </a:r>
            <a:endParaRPr lang="en-A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0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36320"/>
          </a:xfrm>
        </p:spPr>
        <p:txBody>
          <a:bodyPr>
            <a:noAutofit/>
          </a:bodyPr>
          <a:lstStyle/>
          <a:p>
            <a:r>
              <a:rPr lang="en-AU" sz="7200" dirty="0" smtClean="0"/>
              <a:t>Pauses</a:t>
            </a:r>
            <a:endParaRPr lang="en-AU" sz="7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0" b="4636"/>
          <a:stretch/>
        </p:blipFill>
        <p:spPr bwMode="auto">
          <a:xfrm>
            <a:off x="1295400" y="1188720"/>
            <a:ext cx="6858000" cy="566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5887254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/>
              <a:t>Props</a:t>
            </a:r>
            <a:endParaRPr lang="en-A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7703820" y="5887252"/>
            <a:ext cx="140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/>
              <a:t>Voices</a:t>
            </a:r>
            <a:endParaRPr lang="en-A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1178094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/>
              <a:t>Actions</a:t>
            </a:r>
            <a:endParaRPr lang="en-A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6918960" y="118872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/>
              <a:t>Faces</a:t>
            </a:r>
            <a:endParaRPr lang="en-AU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41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750"/>
                            </p:stCondLst>
                            <p:childTnLst>
                              <p:par>
                                <p:cTn id="20" presetID="2" presetClass="entr" presetSubtype="9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274638"/>
            <a:ext cx="3429000" cy="3178742"/>
          </a:xfrm>
        </p:spPr>
        <p:txBody>
          <a:bodyPr>
            <a:normAutofit/>
          </a:bodyPr>
          <a:lstStyle/>
          <a:p>
            <a:r>
              <a:rPr lang="en-AU" sz="7200" dirty="0" smtClean="0"/>
              <a:t>Story</a:t>
            </a:r>
            <a:br>
              <a:rPr lang="en-AU" sz="7200" dirty="0" smtClean="0"/>
            </a:br>
            <a:r>
              <a:rPr lang="en-AU" sz="7200" dirty="0" smtClean="0"/>
              <a:t>Chair</a:t>
            </a:r>
            <a:endParaRPr lang="en-AU" sz="72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47"/>
          <a:stretch/>
        </p:blipFill>
        <p:spPr bwMode="auto">
          <a:xfrm>
            <a:off x="0" y="48761"/>
            <a:ext cx="5090160" cy="6809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94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381000"/>
            <a:ext cx="8595360" cy="644652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6000" b="1" dirty="0" smtClean="0"/>
              <a:t>1. Children as authors</a:t>
            </a:r>
            <a:endParaRPr lang="en-AU" sz="60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0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914400"/>
            <a:ext cx="9113520" cy="60604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28600"/>
            <a:ext cx="4419600" cy="944562"/>
          </a:xfrm>
          <a:solidFill>
            <a:srgbClr val="FFFFFF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AU" dirty="0"/>
              <a:t>A</a:t>
            </a:r>
            <a:r>
              <a:rPr lang="en-AU" dirty="0" smtClean="0"/>
              <a:t>rtwork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3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48986"/>
            <a:ext cx="9113520" cy="680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A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Dramatize</a:t>
            </a:r>
            <a:endParaRPr lang="en-AU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56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9249"/>
          </a:xfrm>
        </p:spPr>
        <p:txBody>
          <a:bodyPr/>
          <a:lstStyle/>
          <a:p>
            <a:r>
              <a:rPr lang="en-AU" dirty="0" smtClean="0"/>
              <a:t>Join in with the story</a:t>
            </a:r>
            <a:endParaRPr lang="en-A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3887"/>
            <a:ext cx="9144000" cy="5734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48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Children retell stories</a:t>
            </a:r>
            <a:endParaRPr lang="en-AU" b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1727"/>
            <a:ext cx="9067800" cy="5386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44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1"/>
            <a:ext cx="9204960" cy="682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0" y="4495800"/>
            <a:ext cx="4953000" cy="1143000"/>
          </a:xfrm>
          <a:solidFill>
            <a:srgbClr val="376092">
              <a:alpha val="69804"/>
            </a:srgbClr>
          </a:solidFill>
        </p:spPr>
        <p:txBody>
          <a:bodyPr>
            <a:noAutofit/>
          </a:bodyPr>
          <a:lstStyle/>
          <a:p>
            <a:r>
              <a:rPr lang="en-A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Puppets</a:t>
            </a:r>
            <a:endParaRPr lang="en-AU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57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0"/>
            <a:ext cx="9113520" cy="6827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" y="5410200"/>
            <a:ext cx="8839200" cy="1143000"/>
          </a:xfrm>
          <a:solidFill>
            <a:srgbClr val="632523">
              <a:alpha val="60000"/>
            </a:srgbClr>
          </a:solidFill>
        </p:spPr>
        <p:txBody>
          <a:bodyPr>
            <a:noAutofit/>
          </a:bodyPr>
          <a:lstStyle/>
          <a:p>
            <a:r>
              <a:rPr lang="en-A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Children as Storytellers</a:t>
            </a:r>
            <a:endParaRPr lang="en-A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98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135</Words>
  <Application>Microsoft Office PowerPoint</Application>
  <PresentationFormat>On-screen Show (4:3)</PresentationFormat>
  <Paragraphs>68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Children as Authors  and Storytellers</vt:lpstr>
      <vt:lpstr>What do kids really want?</vt:lpstr>
      <vt:lpstr>1. Children as authors</vt:lpstr>
      <vt:lpstr>Artwork</vt:lpstr>
      <vt:lpstr>Dramatize</vt:lpstr>
      <vt:lpstr>Join in with the story</vt:lpstr>
      <vt:lpstr>Children retell stories</vt:lpstr>
      <vt:lpstr>Puppets</vt:lpstr>
      <vt:lpstr>2. Children as Storytellers</vt:lpstr>
      <vt:lpstr>Story Sequence</vt:lpstr>
      <vt:lpstr>Index Cards for Story Plan</vt:lpstr>
      <vt:lpstr>Character Map</vt:lpstr>
      <vt:lpstr>Paired Talks</vt:lpstr>
      <vt:lpstr>Count to ten …</vt:lpstr>
      <vt:lpstr>Circle Stories</vt:lpstr>
      <vt:lpstr>Pass the Face</vt:lpstr>
      <vt:lpstr>Catch It!</vt:lpstr>
      <vt:lpstr>Walking</vt:lpstr>
      <vt:lpstr>Voice Projection</vt:lpstr>
      <vt:lpstr>Eye Contact</vt:lpstr>
      <vt:lpstr>Pauses</vt:lpstr>
      <vt:lpstr>Story Chair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Children as Authors and Storytellers</dc:title>
  <dc:creator>Acer</dc:creator>
  <cp:lastModifiedBy>Acer</cp:lastModifiedBy>
  <cp:revision>29</cp:revision>
  <dcterms:created xsi:type="dcterms:W3CDTF">2006-08-16T00:00:00Z</dcterms:created>
  <dcterms:modified xsi:type="dcterms:W3CDTF">2013-12-06T02:54:08Z</dcterms:modified>
</cp:coreProperties>
</file>