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5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AU" dirty="0" smtClean="0"/>
              <a:t>Puppets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62200"/>
            <a:ext cx="6400800" cy="1752600"/>
          </a:xfrm>
        </p:spPr>
        <p:txBody>
          <a:bodyPr/>
          <a:lstStyle/>
          <a:p>
            <a:r>
              <a:rPr lang="en-AU" dirty="0" smtClean="0"/>
              <a:t>Some ideas …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54621"/>
          <a:stretch/>
        </p:blipFill>
        <p:spPr bwMode="auto">
          <a:xfrm>
            <a:off x="228600" y="2261994"/>
            <a:ext cx="3581400" cy="435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"/>
            <a:ext cx="40290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" y="4724400"/>
            <a:ext cx="20097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28950"/>
            <a:ext cx="45910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5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661"/>
            <a:ext cx="8686800" cy="586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67" y="2514600"/>
            <a:ext cx="8987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/>
              <a:t>http://www.teacherhelp.org/puppets.htm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good place to start: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09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367460"/>
            <a:ext cx="8374380" cy="649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3472934"/>
            <a:ext cx="361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www.scholastic.co.uk/nurseryedplus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6322" y="182794"/>
            <a:ext cx="283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Safari finger puppets</a:t>
            </a:r>
          </a:p>
        </p:txBody>
      </p:sp>
    </p:spTree>
    <p:extLst>
      <p:ext uri="{BB962C8B-B14F-4D97-AF65-F5344CB8AC3E}">
        <p14:creationId xmlns:p14="http://schemas.microsoft.com/office/powerpoint/2010/main" val="7175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29153"/>
            <a:ext cx="5562600" cy="65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8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9244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/>
          <a:stretch/>
        </p:blipFill>
        <p:spPr bwMode="auto">
          <a:xfrm>
            <a:off x="5105400" y="0"/>
            <a:ext cx="39052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r="4297"/>
          <a:stretch/>
        </p:blipFill>
        <p:spPr bwMode="auto">
          <a:xfrm>
            <a:off x="304800" y="304800"/>
            <a:ext cx="463296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67" y="3543300"/>
            <a:ext cx="2848708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/>
          <a:stretch/>
        </p:blipFill>
        <p:spPr bwMode="auto">
          <a:xfrm>
            <a:off x="5587770" y="3048000"/>
            <a:ext cx="3390606" cy="36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84071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5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399"/>
            <a:ext cx="3930754" cy="32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04" y="617220"/>
            <a:ext cx="1714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79" y="2704148"/>
            <a:ext cx="16478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29" y="4800600"/>
            <a:ext cx="15906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4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9" y="640116"/>
            <a:ext cx="8088722" cy="55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82466"/>
            <a:ext cx="5867400" cy="60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1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548700"/>
            <a:ext cx="5705475" cy="57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Puppets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good place to start: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6</cp:revision>
  <dcterms:created xsi:type="dcterms:W3CDTF">2006-08-16T00:00:00Z</dcterms:created>
  <dcterms:modified xsi:type="dcterms:W3CDTF">2013-12-06T02:43:02Z</dcterms:modified>
</cp:coreProperties>
</file>